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B654BB-BD11-0FFE-D635-FF78FDC39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2A14D2-D67D-C35B-56A1-14CFF685B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2848A0-1236-2BCC-E3EB-270A33271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7AC30-4985-4C84-BC22-CCC6D32327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86663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544CE9-A55E-2DAF-97FB-1D3B31BED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440F53-A938-EFB2-9073-FC44737BE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15BC8C-5CE8-C14D-4944-4B28CF961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D243F0-5EBD-4ADB-B858-A2083FCF56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0876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2361C2-0911-F79D-4B21-8E2B879F2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3D7F46-6D9E-CCE6-D863-5F7EDCEE6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10A6D3-E0B4-3DA7-0577-18654A553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8769EB-15A2-4BA2-A6F8-7DF54A1CD6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4189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0CA8F-6208-4463-ADEA-FA45C0CE4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C1B6BD-1A25-E18D-A67A-BDB8589CB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25BA7E-A073-FB3E-C910-BFDDA9D5D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09278-8110-474C-A0C0-DAB82843B3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4822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952E74-EC48-7BFC-9B36-F98725DD4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18B2B-AD95-A9B7-A623-D60F95338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085A46-F561-BA45-BAE1-EE7C61D72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75CAB-4AE3-4698-BCF4-80245DC1115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4532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4F70A8F-008A-DF64-3D24-7DD6BFFA9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3D36093-87E0-E727-612E-015B8D2A5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6E6A54-9A94-2B43-7BEF-B2C2EC4C4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1979E-7890-47B3-BE18-E901EFA783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6847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2C48DBB-97A6-A907-5774-16B257BC5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A64EFD8-DD06-F753-D6AC-F45E5B4E5A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27FBFE-8F5B-2145-4639-0760B0A70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6DAB0-8789-4D95-8CE9-CEA2D7841A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2314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B394F08-2C97-F0C2-41FA-1E8C3DD6C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623C081-8F62-1D15-D17F-6218F1E72B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7E42487-7520-6A74-35AB-FB506EC2B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9BDAA-B3AE-4BC7-BB46-7808E581D2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1438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773AD47-3191-812C-D420-CE552F032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C2C58F2-ED3E-95C6-0D1D-F4086D188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231AF2E-D6F6-6A1F-073F-761A29A75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D6F8E-8AF4-4335-B7B6-9E8F83A461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189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B85F1A6-D172-C3D1-A095-E8F8CBBDA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3EC34AD-87BC-0666-1CE8-768DCC8E5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F5870D-548C-322B-F61C-ECC97DF0B5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F3B69-C3B8-4ADC-AA4D-A00C0B76F5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96578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AB576B7-900F-839A-FD22-AC535D97B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F2B80F0-7AFD-EA35-BAE7-E843BFD76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019B972-95E3-C9CA-AFCD-25969585C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73A8D-F613-4A84-9403-C231EBAF54A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8559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2FDA270A-456C-8AE4-E3B8-4C5B3DFD2E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832688E2-EF7D-7F60-C16B-389258A225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7B02D6-4AA9-5E94-97ED-4F395110DE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74D691-4EFA-FB5C-5021-CFEE89ACEC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C9D115-EF53-1BBC-9DC0-88BF88111F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5650AAE-648C-4B14-B321-914BEBCF01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666C40C1-5764-47AF-FDF2-A44714D39A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968" y="548407"/>
            <a:ext cx="10152063" cy="5761186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Lord, through the blood of the Lamb that was slain,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Cleansing for me;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From all the guilt of my sins now I claim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Cleansing from thee.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Sinful and black though the past may have been,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Many the crushing defeats I have seen,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Yet on thy promise, O Lord, now I lean,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Cleansing for 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E4378DF-4035-2F88-E17A-E80C157259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92150"/>
            <a:ext cx="9144000" cy="54737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From all the sins over which I have wept,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Cleansing for me;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Far, far away by the blood‑current swept,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Cleansing for me.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Jesus, thy promise I dare to believe,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And as I come thou wilt surely receive,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That over sin I may never more grieve,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Cleansing for me.</a:t>
            </a:r>
          </a:p>
          <a:p>
            <a:pPr fontAlgn="auto">
              <a:spcAft>
                <a:spcPts val="0"/>
              </a:spcAft>
              <a:defRPr/>
            </a:pPr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F6CBCADE-6111-8AB4-502A-8BEDB1EFEE2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11225" y="333375"/>
            <a:ext cx="10801350" cy="5903913"/>
          </a:xfrm>
        </p:spPr>
        <p:txBody>
          <a:bodyPr/>
          <a:lstStyle/>
          <a:p>
            <a:r>
              <a:rPr lang="en-US" altLang="en-US"/>
              <a:t>Verse 3</a:t>
            </a:r>
          </a:p>
          <a:p>
            <a:r>
              <a:rPr lang="en-US" altLang="en-US" sz="4000"/>
              <a:t>From all the doubts that have filled me with gloom,  </a:t>
            </a:r>
          </a:p>
          <a:p>
            <a:r>
              <a:rPr lang="en-US" altLang="en-US" sz="4000"/>
              <a:t>Cleansing for me;</a:t>
            </a:r>
          </a:p>
          <a:p>
            <a:r>
              <a:rPr lang="en-US" altLang="en-US" sz="4000"/>
              <a:t>From all the fears that would point me to doom,  </a:t>
            </a:r>
          </a:p>
          <a:p>
            <a:r>
              <a:rPr lang="en-US" altLang="en-US" sz="4000"/>
              <a:t>Cleansing for me.</a:t>
            </a:r>
          </a:p>
          <a:p>
            <a:r>
              <a:rPr lang="en-US" altLang="en-US" sz="4000"/>
              <a:t>Jesus, although I may not understand, </a:t>
            </a:r>
          </a:p>
          <a:p>
            <a:r>
              <a:rPr lang="en-US" altLang="en-US" sz="4000"/>
              <a:t>In childlike faith now I stretch forth my hand,</a:t>
            </a:r>
          </a:p>
          <a:p>
            <a:r>
              <a:rPr lang="en-US" altLang="en-US" sz="4000"/>
              <a:t>And through thy word and thy grace I shall stand,</a:t>
            </a:r>
          </a:p>
          <a:p>
            <a:r>
              <a:rPr lang="en-US" altLang="en-US" sz="4000"/>
              <a:t>Cleansèd by thee.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8724E04-12C7-89BC-E993-7F70546BCA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0150" y="549275"/>
            <a:ext cx="10009188" cy="5616575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4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From all the care of what men think or say, 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Cleansing for me;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From ever fearing to speak, sing or pray, 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Cleansing for me.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Lord, in thy love and thy power make me strong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That all may know that to thee I belong;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When I am tempted, let this be my song, 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Cleansing for me.</a:t>
            </a:r>
          </a:p>
          <a:p>
            <a:pPr fontAlgn="auto">
              <a:spcAft>
                <a:spcPts val="0"/>
              </a:spcAft>
              <a:defRPr/>
            </a:pPr>
            <a:endParaRPr lang="en-AU" dirty="0"/>
          </a:p>
        </p:txBody>
      </p:sp>
      <p:sp>
        <p:nvSpPr>
          <p:cNvPr id="5123" name="TextBox 7">
            <a:extLst>
              <a:ext uri="{FF2B5EF4-FFF2-40B4-BE49-F238E27FC236}">
                <a16:creationId xmlns:a16="http://schemas.microsoft.com/office/drawing/2014/main" id="{6C46EEC0-7F34-09C5-DFE9-C7487988B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165850"/>
            <a:ext cx="60960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/>
              <a:t>Lord, through the blood of the Lamb that was slain </a:t>
            </a:r>
          </a:p>
          <a:p>
            <a:pPr eaLnBrk="1" hangingPunct="1"/>
            <a:r>
              <a:rPr lang="en-US" altLang="en-US" sz="1000"/>
              <a:t>Herbert H. Booth (1862-1926)</a:t>
            </a:r>
          </a:p>
          <a:p>
            <a:pPr eaLnBrk="1" hangingPunct="1"/>
            <a:r>
              <a:rPr lang="en-US" altLang="en-US" sz="1000"/>
              <a:t>© The General of The Salvation Army</a:t>
            </a:r>
            <a:endParaRPr lang="en-AU" altLang="en-US" sz="10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285</Words>
  <Application>Microsoft Office PowerPoint</Application>
  <PresentationFormat>Widescreen</PresentationFormat>
  <Paragraphs>39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4</cp:revision>
  <dcterms:created xsi:type="dcterms:W3CDTF">1999-09-17T01:53:52Z</dcterms:created>
  <dcterms:modified xsi:type="dcterms:W3CDTF">2023-07-26T03:19:32Z</dcterms:modified>
</cp:coreProperties>
</file>